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34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55B070A0-6468-47DE-A8F5-FEBE91DB933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9053-6B3A-4CF9-B276-272DF48C56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EEFCD-F11E-4B1F-80F8-3D42B54451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D3985-6C51-4743-BE83-84D2F86A14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26F62-CA0D-479C-9947-90555610A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A6E5A-0BB1-4AED-AB08-D216A2083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C902B-333C-4F55-A4A3-B7CE03B72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54B3B-9127-4487-B104-C234B24BE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AF9AA-A70A-46CB-A865-0C482678F1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0117C-0234-48C8-AE63-47D82038A2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ACDB4-7534-4F68-8247-2646DB7A45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C91C9DE0-2529-4D41-BAE3-8B17384AB4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924800" cy="1470025"/>
          </a:xfrm>
        </p:spPr>
        <p:txBody>
          <a:bodyPr/>
          <a:lstStyle/>
          <a:p>
            <a:r>
              <a:rPr lang="en-US" sz="3200"/>
              <a:t>21 Stages for Sermon Preparation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z="3600"/>
              <a:t>Exegetical    </a:t>
            </a:r>
          </a:p>
          <a:p>
            <a:pPr>
              <a:lnSpc>
                <a:spcPct val="90000"/>
              </a:lnSpc>
            </a:pPr>
            <a:r>
              <a:rPr lang="en-US" sz="3600"/>
              <a:t> 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 Exegetical Process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Pray for God’s direction throughout the process.</a:t>
            </a:r>
          </a:p>
          <a:p>
            <a:pPr>
              <a:lnSpc>
                <a:spcPct val="90000"/>
              </a:lnSpc>
            </a:pPr>
            <a:r>
              <a:rPr lang="en-US"/>
              <a:t>Choose the topic and/or passage(s).</a:t>
            </a:r>
          </a:p>
          <a:p>
            <a:pPr>
              <a:lnSpc>
                <a:spcPct val="90000"/>
              </a:lnSpc>
            </a:pPr>
            <a:r>
              <a:rPr lang="en-US"/>
              <a:t>Pray for an understanding of the text’s original meaning.</a:t>
            </a:r>
          </a:p>
          <a:p>
            <a:pPr>
              <a:lnSpc>
                <a:spcPct val="90000"/>
              </a:lnSpc>
            </a:pPr>
            <a:r>
              <a:rPr lang="en-US"/>
              <a:t>Study the passage exegetically.</a:t>
            </a:r>
          </a:p>
          <a:p>
            <a:pPr>
              <a:lnSpc>
                <a:spcPct val="90000"/>
              </a:lnSpc>
            </a:pPr>
            <a:r>
              <a:rPr lang="en-US"/>
              <a:t>Write out the exegetical outline and proposition.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Theological Process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Pray for an understanding of the text’s timeless truth.</a:t>
            </a:r>
          </a:p>
          <a:p>
            <a:r>
              <a:rPr lang="en-US"/>
              <a:t>Study the passage theologically.</a:t>
            </a:r>
          </a:p>
          <a:p>
            <a:r>
              <a:rPr lang="en-US"/>
              <a:t>Write out the theological outline and proposition.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Homiletical Process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Pray for an understanding of the text’s contemporary relevance.</a:t>
            </a:r>
          </a:p>
          <a:p>
            <a:r>
              <a:rPr lang="en-US"/>
              <a:t>Analyze the specific audience which is to hear the sermon.</a:t>
            </a:r>
          </a:p>
          <a:p>
            <a:r>
              <a:rPr lang="en-US"/>
              <a:t>Ask, and answer, the three developmental questions.</a:t>
            </a:r>
          </a:p>
          <a:p>
            <a:r>
              <a:rPr lang="en-US"/>
              <a:t>Write out a preliminary draft to help “find” the true purpose.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Homiletical Process (continued)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Determine and write out the purpose of the sermon.</a:t>
            </a:r>
          </a:p>
          <a:p>
            <a:pPr>
              <a:lnSpc>
                <a:spcPct val="80000"/>
              </a:lnSpc>
            </a:pPr>
            <a:r>
              <a:rPr lang="en-US"/>
              <a:t>Develop and write out the proposition of the sermon.</a:t>
            </a:r>
          </a:p>
          <a:p>
            <a:pPr>
              <a:lnSpc>
                <a:spcPct val="80000"/>
              </a:lnSpc>
            </a:pPr>
            <a:r>
              <a:rPr lang="en-US"/>
              <a:t>Determine and write out the structure of the sermon.</a:t>
            </a:r>
          </a:p>
          <a:p>
            <a:pPr>
              <a:lnSpc>
                <a:spcPct val="80000"/>
              </a:lnSpc>
            </a:pPr>
            <a:r>
              <a:rPr lang="en-US"/>
              <a:t>Develop the structure with necessary support material.</a:t>
            </a:r>
          </a:p>
          <a:p>
            <a:pPr>
              <a:lnSpc>
                <a:spcPct val="80000"/>
              </a:lnSpc>
            </a:pPr>
            <a:r>
              <a:rPr lang="en-US"/>
              <a:t>Plan and write out the conclusion.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Homiletical Process (continued)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Plan and write out the introduction.</a:t>
            </a:r>
          </a:p>
          <a:p>
            <a:r>
              <a:rPr lang="en-US"/>
              <a:t>Manuscript the entire sermon in a clear, oral style.</a:t>
            </a:r>
          </a:p>
          <a:p>
            <a:r>
              <a:rPr lang="en-US"/>
              <a:t>Plan and practice the delivery of the sermon.</a:t>
            </a:r>
          </a:p>
          <a:p>
            <a:r>
              <a:rPr lang="en-US"/>
              <a:t>Preach the sermon with prayer, but without notes.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113</TotalTime>
  <Words>212</Words>
  <Application>Microsoft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Times New Roman</vt:lpstr>
      <vt:lpstr>Capsules</vt:lpstr>
      <vt:lpstr>21 Stages for Sermon Preparation</vt:lpstr>
      <vt:lpstr>              Exegetical Process</vt:lpstr>
      <vt:lpstr>Theological Process</vt:lpstr>
      <vt:lpstr>Homiletical Process</vt:lpstr>
      <vt:lpstr>Homiletical Process (continued)</vt:lpstr>
      <vt:lpstr>Homiletical Process (continued)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 Stages for Sermon Preparation</dc:title>
  <dc:creator>wsnyder</dc:creator>
  <cp:lastModifiedBy>kss</cp:lastModifiedBy>
  <cp:revision>14</cp:revision>
  <dcterms:created xsi:type="dcterms:W3CDTF">2006-02-01T21:48:05Z</dcterms:created>
  <dcterms:modified xsi:type="dcterms:W3CDTF">2008-09-23T17:26:18Z</dcterms:modified>
</cp:coreProperties>
</file>