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86395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83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9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3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69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2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2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3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6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9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6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1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1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8/12/19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83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Leadership for the Last Days: Is Our Church Ready?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158634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1449146"/>
            <a:ext cx="8766313" cy="2971051"/>
          </a:xfrm>
        </p:spPr>
        <p:txBody>
          <a:bodyPr/>
          <a:lstStyle/>
          <a:p>
            <a:r>
              <a:rPr lang="en-US" dirty="0"/>
              <a:t>Grasping the Significance of the Letters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381164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Ephesus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133200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Smyrna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185986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Pergamum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120034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Thyatira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429299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Sardis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41482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830" y="1449146"/>
            <a:ext cx="7947543" cy="2971051"/>
          </a:xfrm>
        </p:spPr>
        <p:txBody>
          <a:bodyPr/>
          <a:lstStyle/>
          <a:p>
            <a:r>
              <a:rPr lang="en-US" dirty="0"/>
              <a:t>The Letter to the Church at Philadelphia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426148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34FE-209B-264F-B427-D1E66B987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Letter to the Church at Laodicea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552D-56D0-964D-BC41-2F7987D09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DOUG OSS</a:t>
            </a:r>
          </a:p>
        </p:txBody>
      </p:sp>
    </p:spTree>
    <p:extLst>
      <p:ext uri="{BB962C8B-B14F-4D97-AF65-F5344CB8AC3E}">
        <p14:creationId xmlns:p14="http://schemas.microsoft.com/office/powerpoint/2010/main" val="2495824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9</TotalTime>
  <Words>102</Words>
  <Application>Microsoft Macintosh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Leadership for the Last Days: Is Our Church Ready? </vt:lpstr>
      <vt:lpstr>Grasping the Significance of the Letters </vt:lpstr>
      <vt:lpstr>The Letter to the Church at Ephesus </vt:lpstr>
      <vt:lpstr>The Letter to the Church at Smyrna </vt:lpstr>
      <vt:lpstr>The Letter to the Church at Pergamum </vt:lpstr>
      <vt:lpstr>The Letter to the Church at Thyatira </vt:lpstr>
      <vt:lpstr>The Letter to the Church at Sardis </vt:lpstr>
      <vt:lpstr>The Letter to the Church at Philadelphia </vt:lpstr>
      <vt:lpstr>The Letter to the Church at Laodicea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for the Last Days: Is Our Church Ready? </dc:title>
  <dc:creator>Patrina Hensley</dc:creator>
  <cp:lastModifiedBy>Patrina Hensley</cp:lastModifiedBy>
  <cp:revision>1</cp:revision>
  <dcterms:created xsi:type="dcterms:W3CDTF">2019-08-12T22:19:21Z</dcterms:created>
  <dcterms:modified xsi:type="dcterms:W3CDTF">2019-08-12T22:28:58Z</dcterms:modified>
</cp:coreProperties>
</file>